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348DB-0F81-480B-A901-FE01B46265D6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F02BC-F075-4C3F-A575-88922DB1D07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348DB-0F81-480B-A901-FE01B46265D6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F02BC-F075-4C3F-A575-88922DB1D07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348DB-0F81-480B-A901-FE01B46265D6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F02BC-F075-4C3F-A575-88922DB1D07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348DB-0F81-480B-A901-FE01B46265D6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F02BC-F075-4C3F-A575-88922DB1D07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348DB-0F81-480B-A901-FE01B46265D6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F02BC-F075-4C3F-A575-88922DB1D07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348DB-0F81-480B-A901-FE01B46265D6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F02BC-F075-4C3F-A575-88922DB1D07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348DB-0F81-480B-A901-FE01B46265D6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F02BC-F075-4C3F-A575-88922DB1D07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348DB-0F81-480B-A901-FE01B46265D6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F02BC-F075-4C3F-A575-88922DB1D07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348DB-0F81-480B-A901-FE01B46265D6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F02BC-F075-4C3F-A575-88922DB1D07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348DB-0F81-480B-A901-FE01B46265D6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F02BC-F075-4C3F-A575-88922DB1D07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348DB-0F81-480B-A901-FE01B46265D6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F02BC-F075-4C3F-A575-88922DB1D07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348DB-0F81-480B-A901-FE01B46265D6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F02BC-F075-4C3F-A575-88922DB1D07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左右矢印 5"/>
          <p:cNvSpPr/>
          <p:nvPr/>
        </p:nvSpPr>
        <p:spPr>
          <a:xfrm>
            <a:off x="179512" y="1944593"/>
            <a:ext cx="8820472" cy="3428623"/>
          </a:xfrm>
          <a:prstGeom prst="left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-36512" y="141600"/>
            <a:ext cx="91805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0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トラック</a:t>
            </a:r>
            <a:r>
              <a:rPr kumimoji="1" lang="ja-JP" altLang="en-US" sz="100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出入口</a:t>
            </a:r>
            <a:endParaRPr kumimoji="1" lang="ja-JP" altLang="en-US" sz="10000" b="1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-36512" y="5633953"/>
            <a:ext cx="91805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○○建設</a:t>
            </a:r>
            <a:r>
              <a:rPr kumimoji="1" lang="en-US" altLang="ja-JP" sz="8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kumimoji="1" lang="ja-JP" altLang="en-US" sz="8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株</a:t>
            </a:r>
            <a:r>
              <a:rPr kumimoji="1" lang="en-US" altLang="ja-JP" sz="8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endParaRPr kumimoji="1" lang="ja-JP" altLang="en-US" sz="80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2419464" y="2030224"/>
            <a:ext cx="4362336" cy="3326636"/>
            <a:chOff x="2419464" y="2030224"/>
            <a:chExt cx="4362336" cy="3326636"/>
          </a:xfrm>
        </p:grpSpPr>
        <p:sp>
          <p:nvSpPr>
            <p:cNvPr id="4" name="正方形/長方形 3"/>
            <p:cNvSpPr/>
            <p:nvPr/>
          </p:nvSpPr>
          <p:spPr>
            <a:xfrm>
              <a:off x="2419464" y="2030224"/>
              <a:ext cx="4362336" cy="33266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9464" y="2290961"/>
              <a:ext cx="4340568" cy="299429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8</Words>
  <Application>Microsoft Office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メイリオ</vt:lpstr>
      <vt:lpstr>Arial</vt:lpstr>
      <vt:lpstr>Calibri</vt:lpstr>
      <vt:lpstr>Office テーマ</vt:lpstr>
      <vt:lpstr>PowerPoint プレゼンテーション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tec</dc:creator>
  <cp:lastModifiedBy>VISION</cp:lastModifiedBy>
  <cp:revision>7</cp:revision>
  <dcterms:created xsi:type="dcterms:W3CDTF">2014-12-26T07:47:19Z</dcterms:created>
  <dcterms:modified xsi:type="dcterms:W3CDTF">2015-07-30T07:40:57Z</dcterms:modified>
</cp:coreProperties>
</file>